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307" r:id="rId5"/>
    <p:sldId id="296" r:id="rId6"/>
    <p:sldId id="298" r:id="rId7"/>
    <p:sldId id="297" r:id="rId8"/>
    <p:sldId id="299" r:id="rId9"/>
    <p:sldId id="305" r:id="rId10"/>
    <p:sldId id="306" r:id="rId11"/>
    <p:sldId id="303" r:id="rId12"/>
    <p:sldId id="304" r:id="rId13"/>
    <p:sldId id="29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5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opify.com/retail/virtual-fitting-rooms#3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4experience.co/virtual-fitting-rooms-how-can-they-benefit-your-business/" TargetMode="External"/><Relationship Id="rId5" Type="http://schemas.openxmlformats.org/officeDocument/2006/relationships/hyperlink" Target="https://www.google.com/search?q=advantages+of+virtual+trial+rooms&amp;rlz=1C1SQJL_enIN886IN886&amp;oq=advantages+of+virtual+trial+rooms&amp;aqs=chrome..69i57j0i22i30j0i390l3.12862j0j7&amp;sourceid=chrome&amp;ie=UTF-8" TargetMode="External"/><Relationship Id="rId4" Type="http://schemas.openxmlformats.org/officeDocument/2006/relationships/hyperlink" Target="https://www.researchgate.net/publication/337458439_Tendency_to_Use_the_Virtual_Fitting_Room_in_Generation_Y_-_Results_of_Qualitative_Stud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0DBC8-2244-430E-8141-DB85A72FE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0ABE8-96F7-4FEC-88B7-EB562A53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66C9A5-1FB4-4188-9CF8-58A0CAC5C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E38C10-D601-4239-8B51-386CB3C63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2200" y="0"/>
            <a:ext cx="1235281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DAA3CB5-C150-4F36-A7F6-B757E473C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867C49-80EF-470E-A453-6E6F4A857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8899AEF-46A1-415F-8540-72A56CFAACAE}"/>
              </a:ext>
            </a:extLst>
          </p:cNvPr>
          <p:cNvSpPr txBox="1">
            <a:spLocks/>
          </p:cNvSpPr>
          <p:nvPr/>
        </p:nvSpPr>
        <p:spPr>
          <a:xfrm>
            <a:off x="6033791" y="3056247"/>
            <a:ext cx="4775075" cy="1630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i="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IN" sz="5400" b="1">
                <a:solidFill>
                  <a:schemeClr val="bg1"/>
                </a:solidFill>
              </a:rPr>
              <a:t>Virtual trial room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A4F8BB3-D584-42E8-9468-82FD09767D05}"/>
              </a:ext>
            </a:extLst>
          </p:cNvPr>
          <p:cNvSpPr txBox="1">
            <a:spLocks/>
          </p:cNvSpPr>
          <p:nvPr/>
        </p:nvSpPr>
        <p:spPr>
          <a:xfrm>
            <a:off x="6033791" y="2124695"/>
            <a:ext cx="4775075" cy="559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3600" b="1">
                <a:solidFill>
                  <a:schemeClr val="bg1"/>
                </a:solidFill>
              </a:rPr>
              <a:t>MINI PROJECT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CB38A7F-90D2-4BD1-90B3-BD0FC2BE1B57}"/>
              </a:ext>
            </a:extLst>
          </p:cNvPr>
          <p:cNvSpPr/>
          <p:nvPr/>
        </p:nvSpPr>
        <p:spPr>
          <a:xfrm rot="5400000">
            <a:off x="5280912" y="818500"/>
            <a:ext cx="6232125" cy="545252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D9FFE9-6EAE-4228-B724-65E0F6F59D79}"/>
              </a:ext>
            </a:extLst>
          </p:cNvPr>
          <p:cNvSpPr txBox="1"/>
          <p:nvPr/>
        </p:nvSpPr>
        <p:spPr>
          <a:xfrm>
            <a:off x="6175956" y="809297"/>
            <a:ext cx="453944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</a:rPr>
              <a:t>MINI PROJECT </a:t>
            </a:r>
          </a:p>
          <a:p>
            <a:pPr algn="ctr"/>
            <a:r>
              <a:rPr lang="en-IN" sz="2000" b="1" dirty="0">
                <a:solidFill>
                  <a:schemeClr val="bg1"/>
                </a:solidFill>
              </a:rPr>
              <a:t>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B594B2-B23E-4289-8A59-F810F8C0A825}"/>
              </a:ext>
            </a:extLst>
          </p:cNvPr>
          <p:cNvSpPr txBox="1"/>
          <p:nvPr/>
        </p:nvSpPr>
        <p:spPr>
          <a:xfrm>
            <a:off x="5719418" y="1975104"/>
            <a:ext cx="54525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VIRTUAL TRIAL ROOM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9A8AE7-D0B5-47C1-B2DD-ADAC51934241}"/>
              </a:ext>
            </a:extLst>
          </p:cNvPr>
          <p:cNvSpPr txBox="1"/>
          <p:nvPr/>
        </p:nvSpPr>
        <p:spPr>
          <a:xfrm>
            <a:off x="5695061" y="3790765"/>
            <a:ext cx="545252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GROUP MEMBERS</a:t>
            </a:r>
          </a:p>
          <a:p>
            <a:pPr algn="ctr"/>
            <a:endParaRPr lang="en-IN" sz="1100" dirty="0">
              <a:solidFill>
                <a:schemeClr val="bg1"/>
              </a:solidFill>
            </a:endParaRPr>
          </a:p>
          <a:p>
            <a:pPr algn="ctr"/>
            <a:r>
              <a:rPr lang="en-IN" dirty="0">
                <a:solidFill>
                  <a:schemeClr val="bg1"/>
                </a:solidFill>
              </a:rPr>
              <a:t>RUTUJA SIRSIKAR – VU4F1920009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DIGVIJAY PHUTANE- VU4F1920013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RITESH JAISWAL- VU4F1920014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SHEETAL MUNDE- VU4F1920016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1EE676-737B-4134-AAAA-171A05FC7A40}"/>
              </a:ext>
            </a:extLst>
          </p:cNvPr>
          <p:cNvSpPr/>
          <p:nvPr/>
        </p:nvSpPr>
        <p:spPr>
          <a:xfrm>
            <a:off x="7230629" y="5682730"/>
            <a:ext cx="2332702" cy="54116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solidFill>
                  <a:schemeClr val="bg1"/>
                </a:solidFill>
              </a:rPr>
              <a:t>Under the guidance of </a:t>
            </a:r>
          </a:p>
          <a:p>
            <a:pPr algn="ctr"/>
            <a:r>
              <a:rPr lang="en-IN" sz="1400" dirty="0">
                <a:solidFill>
                  <a:schemeClr val="bg1"/>
                </a:solidFill>
              </a:rPr>
              <a:t>Prof. Vedika </a:t>
            </a:r>
            <a:r>
              <a:rPr lang="en-IN" sz="1400" dirty="0" err="1">
                <a:solidFill>
                  <a:schemeClr val="bg1"/>
                </a:solidFill>
              </a:rPr>
              <a:t>Avhad</a:t>
            </a:r>
            <a:endParaRPr lang="en-IN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446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Virtual Dressing Room Vector Images (52)">
            <a:extLst>
              <a:ext uri="{FF2B5EF4-FFF2-40B4-BE49-F238E27FC236}">
                <a16:creationId xmlns:a16="http://schemas.microsoft.com/office/drawing/2014/main" id="{2D4C845A-2C8F-452C-99AD-D01EDE3119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79"/>
          <a:stretch/>
        </p:blipFill>
        <p:spPr bwMode="auto">
          <a:xfrm>
            <a:off x="224589" y="220578"/>
            <a:ext cx="12090463" cy="643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F9A728-8DF4-4D37-9B49-A06ED50F0073}"/>
              </a:ext>
            </a:extLst>
          </p:cNvPr>
          <p:cNvSpPr txBox="1"/>
          <p:nvPr/>
        </p:nvSpPr>
        <p:spPr>
          <a:xfrm>
            <a:off x="385011" y="220578"/>
            <a:ext cx="98683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b="1" dirty="0">
                <a:solidFill>
                  <a:schemeClr val="tx2">
                    <a:lumMod val="7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E008AC-A063-4BCD-A93E-3670BC7C72DF}"/>
              </a:ext>
            </a:extLst>
          </p:cNvPr>
          <p:cNvSpPr/>
          <p:nvPr/>
        </p:nvSpPr>
        <p:spPr>
          <a:xfrm rot="5400000">
            <a:off x="2960703" y="-2268243"/>
            <a:ext cx="6232125" cy="11443319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6E153D-0772-43FD-A2B6-AE94383F5791}"/>
              </a:ext>
            </a:extLst>
          </p:cNvPr>
          <p:cNvSpPr txBox="1"/>
          <p:nvPr/>
        </p:nvSpPr>
        <p:spPr>
          <a:xfrm>
            <a:off x="639192" y="667565"/>
            <a:ext cx="10795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C7AA65-0203-4D35-8007-3E797498DAB5}"/>
              </a:ext>
            </a:extLst>
          </p:cNvPr>
          <p:cNvSpPr txBox="1"/>
          <p:nvPr/>
        </p:nvSpPr>
        <p:spPr>
          <a:xfrm>
            <a:off x="834501" y="1447060"/>
            <a:ext cx="579294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A virtual trial room is a type of technology that allows shoppers to try on items virtually.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Shoppers can virtually try on clothing items or beauty products without physically touching the item itself.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The augmented reality (AR) or artificial intelligence (AI) technology places the item over live imaging of the customer, so they can check the size, style, and fit of a product they’re thinking of buying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1028" name="Picture 4" descr="Virtual fitting room abstract concept Royalty Free Vector">
            <a:extLst>
              <a:ext uri="{FF2B5EF4-FFF2-40B4-BE49-F238E27FC236}">
                <a16:creationId xmlns:a16="http://schemas.microsoft.com/office/drawing/2014/main" id="{F21BC6FF-88A8-439C-9B93-CF9E911792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9" t="4742" r="5346" b="9624"/>
          <a:stretch/>
        </p:blipFill>
        <p:spPr bwMode="auto">
          <a:xfrm>
            <a:off x="7141625" y="1250013"/>
            <a:ext cx="4292814" cy="4327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252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E008AC-A063-4BCD-A93E-3670BC7C72DF}"/>
              </a:ext>
            </a:extLst>
          </p:cNvPr>
          <p:cNvSpPr/>
          <p:nvPr/>
        </p:nvSpPr>
        <p:spPr>
          <a:xfrm rot="5400000">
            <a:off x="503298" y="355190"/>
            <a:ext cx="5783388" cy="608901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050" name="Picture 2" descr="Virtual Dressing Room Vector Images (52)">
            <a:extLst>
              <a:ext uri="{FF2B5EF4-FFF2-40B4-BE49-F238E27FC236}">
                <a16:creationId xmlns:a16="http://schemas.microsoft.com/office/drawing/2014/main" id="{15F1A306-5720-4FA9-91FC-73D9FD211B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4" t="724" r="10449" b="15322"/>
          <a:stretch/>
        </p:blipFill>
        <p:spPr bwMode="auto">
          <a:xfrm>
            <a:off x="6705320" y="1373572"/>
            <a:ext cx="5220857" cy="4109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237E75-3F3D-40B1-B947-E6F005F36028}"/>
              </a:ext>
            </a:extLst>
          </p:cNvPr>
          <p:cNvSpPr txBox="1"/>
          <p:nvPr/>
        </p:nvSpPr>
        <p:spPr>
          <a:xfrm>
            <a:off x="609577" y="870749"/>
            <a:ext cx="5456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7DCBF1-E9A9-47DE-BD2F-3D7DDC7F380F}"/>
              </a:ext>
            </a:extLst>
          </p:cNvPr>
          <p:cNvSpPr txBox="1"/>
          <p:nvPr/>
        </p:nvSpPr>
        <p:spPr>
          <a:xfrm>
            <a:off x="462730" y="1695938"/>
            <a:ext cx="575050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bg1"/>
                </a:solidFill>
              </a:rPr>
              <a:t> Virtual trial rooms gives customers enhanced experience of shopping by making trying clothes much easier and fun.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bg1"/>
                </a:solidFill>
              </a:rPr>
              <a:t>Also retailers don’t need to dedicate valuable retail space to changing rooms, instead that space can be used to showcase stock and create visual merchandising displays.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bg1"/>
                </a:solidFill>
              </a:rPr>
              <a:t>Walking over to physical changing room, and swapping their clothes is inconvenient. Virtual fitting rooms, on the other hand, eliminate all of that. Shoppers can walk over to a virtual mirror and quickly see what the clothing looks like on them.</a:t>
            </a:r>
          </a:p>
        </p:txBody>
      </p:sp>
    </p:spTree>
    <p:extLst>
      <p:ext uri="{BB962C8B-B14F-4D97-AF65-F5344CB8AC3E}">
        <p14:creationId xmlns:p14="http://schemas.microsoft.com/office/powerpoint/2010/main" val="3370886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E008AC-A063-4BCD-A93E-3670BC7C72DF}"/>
              </a:ext>
            </a:extLst>
          </p:cNvPr>
          <p:cNvSpPr/>
          <p:nvPr/>
        </p:nvSpPr>
        <p:spPr>
          <a:xfrm rot="5400000">
            <a:off x="5384568" y="538388"/>
            <a:ext cx="6016150" cy="57812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3074" name="Picture 2" descr="327 Virtual Fitting Illustrations &amp; Clip Art - iStock">
            <a:extLst>
              <a:ext uri="{FF2B5EF4-FFF2-40B4-BE49-F238E27FC236}">
                <a16:creationId xmlns:a16="http://schemas.microsoft.com/office/drawing/2014/main" id="{EE41586B-0454-46D5-8EE6-6387C8DF1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19" y="813623"/>
            <a:ext cx="4908234" cy="4908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F4E1A-8433-42F5-94DD-855DD19A715E}"/>
              </a:ext>
            </a:extLst>
          </p:cNvPr>
          <p:cNvSpPr txBox="1"/>
          <p:nvPr/>
        </p:nvSpPr>
        <p:spPr>
          <a:xfrm>
            <a:off x="6364167" y="813623"/>
            <a:ext cx="5456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HOW IT WORKS?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CACF1D-4F2D-4540-82E2-8DA3FA8F7A0B}"/>
              </a:ext>
            </a:extLst>
          </p:cNvPr>
          <p:cNvSpPr txBox="1"/>
          <p:nvPr/>
        </p:nvSpPr>
        <p:spPr>
          <a:xfrm>
            <a:off x="5744308" y="1711568"/>
            <a:ext cx="526756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Virtual trial room works on machine learning and artificial intelligence.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In this case, a webcam scans a person’s body and place the product according to size of person.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Then it scans , gives options of products that the shopkeeper has taken to virtual fitting room.</a:t>
            </a:r>
          </a:p>
          <a:p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413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E008AC-A063-4BCD-A93E-3670BC7C72DF}"/>
              </a:ext>
            </a:extLst>
          </p:cNvPr>
          <p:cNvSpPr/>
          <p:nvPr/>
        </p:nvSpPr>
        <p:spPr>
          <a:xfrm rot="5400000">
            <a:off x="3517746" y="-1602286"/>
            <a:ext cx="5275037" cy="104257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BBE29A-2730-4C90-A8C6-C12C6054F5D4}"/>
              </a:ext>
            </a:extLst>
          </p:cNvPr>
          <p:cNvSpPr txBox="1"/>
          <p:nvPr/>
        </p:nvSpPr>
        <p:spPr>
          <a:xfrm>
            <a:off x="1499739" y="1402525"/>
            <a:ext cx="9868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HARDWARE &amp; SOFTWARE REQUIREMENT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5BE1B5-B9B2-499E-87D1-955022C2E5CE}"/>
              </a:ext>
            </a:extLst>
          </p:cNvPr>
          <p:cNvSpPr txBox="1"/>
          <p:nvPr/>
        </p:nvSpPr>
        <p:spPr>
          <a:xfrm>
            <a:off x="7720843" y="2716264"/>
            <a:ext cx="3402173" cy="2739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HARDWARE</a:t>
            </a:r>
          </a:p>
          <a:p>
            <a:r>
              <a:rPr lang="en-IN" sz="3600" dirty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Camera with good resolution.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High configuration 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29043-C79F-401E-89E5-5D824DC9CA6B}"/>
              </a:ext>
            </a:extLst>
          </p:cNvPr>
          <p:cNvSpPr txBox="1"/>
          <p:nvPr/>
        </p:nvSpPr>
        <p:spPr>
          <a:xfrm>
            <a:off x="1945148" y="2716264"/>
            <a:ext cx="3402173" cy="304698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SOFTWARE</a:t>
            </a:r>
          </a:p>
          <a:p>
            <a:endParaRPr lang="en-IN" sz="36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Visual code studio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Flask 2.1.1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Python 3.10.4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err="1">
                <a:solidFill>
                  <a:schemeClr val="bg1"/>
                </a:solidFill>
              </a:rPr>
              <a:t>Opencv</a:t>
            </a:r>
            <a:r>
              <a:rPr lang="en-IN" sz="2000" dirty="0">
                <a:solidFill>
                  <a:schemeClr val="bg1"/>
                </a:solidFill>
              </a:rPr>
              <a:t>-python 4.1.2.30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err="1">
                <a:solidFill>
                  <a:schemeClr val="bg1"/>
                </a:solidFill>
              </a:rPr>
              <a:t>Numpy</a:t>
            </a:r>
            <a:r>
              <a:rPr lang="en-IN" sz="2000" dirty="0">
                <a:solidFill>
                  <a:schemeClr val="bg1"/>
                </a:solidFill>
              </a:rPr>
              <a:t> 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553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BBE29A-2730-4C90-A8C6-C12C6054F5D4}"/>
              </a:ext>
            </a:extLst>
          </p:cNvPr>
          <p:cNvSpPr txBox="1"/>
          <p:nvPr/>
        </p:nvSpPr>
        <p:spPr>
          <a:xfrm>
            <a:off x="910795" y="596336"/>
            <a:ext cx="9868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</a:rPr>
              <a:t>APPLICATION SCREENSHOT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E5BEAC-231C-46A1-AE74-C39CA0F8AA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63" t="6528" r="38527" b="6257"/>
          <a:stretch/>
        </p:blipFill>
        <p:spPr>
          <a:xfrm>
            <a:off x="770965" y="1757083"/>
            <a:ext cx="2841812" cy="34245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74134B-026C-4850-83A1-90D365F677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395" b="6071"/>
          <a:stretch/>
        </p:blipFill>
        <p:spPr>
          <a:xfrm>
            <a:off x="4383722" y="1757083"/>
            <a:ext cx="7108016" cy="32589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67680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FD3B9B-2CD7-4776-9F8C-575AEFB198C1}"/>
              </a:ext>
            </a:extLst>
          </p:cNvPr>
          <p:cNvSpPr txBox="1"/>
          <p:nvPr/>
        </p:nvSpPr>
        <p:spPr>
          <a:xfrm>
            <a:off x="1161806" y="520001"/>
            <a:ext cx="9868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</a:rPr>
              <a:t>APPLICATION SCREENSHOT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BF0ED-6FAB-4C7D-803D-9DE1821774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52" b="5621"/>
          <a:stretch/>
        </p:blipFill>
        <p:spPr>
          <a:xfrm>
            <a:off x="1341260" y="1970403"/>
            <a:ext cx="6307044" cy="29171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AutoShape 2">
            <a:extLst>
              <a:ext uri="{FF2B5EF4-FFF2-40B4-BE49-F238E27FC236}">
                <a16:creationId xmlns:a16="http://schemas.microsoft.com/office/drawing/2014/main" id="{0643FDDA-4844-4000-BB2C-0B1D7D3E31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602940" y="2736947"/>
            <a:ext cx="385483" cy="364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487E1B3-7D81-4E0D-8763-F90CD31C46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78" t="23700" r="56658" b="32198"/>
          <a:stretch/>
        </p:blipFill>
        <p:spPr>
          <a:xfrm>
            <a:off x="8989544" y="1686332"/>
            <a:ext cx="2404598" cy="33581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49309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E008AC-A063-4BCD-A93E-3670BC7C72DF}"/>
              </a:ext>
            </a:extLst>
          </p:cNvPr>
          <p:cNvSpPr/>
          <p:nvPr/>
        </p:nvSpPr>
        <p:spPr>
          <a:xfrm rot="5400000">
            <a:off x="2976435" y="-2122192"/>
            <a:ext cx="5951621" cy="11102384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BBE29A-2730-4C90-A8C6-C12C6054F5D4}"/>
              </a:ext>
            </a:extLst>
          </p:cNvPr>
          <p:cNvSpPr txBox="1"/>
          <p:nvPr/>
        </p:nvSpPr>
        <p:spPr>
          <a:xfrm>
            <a:off x="1161806" y="754398"/>
            <a:ext cx="9868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8DF951-8A12-48E6-A06E-6D61FDC5594E}"/>
              </a:ext>
            </a:extLst>
          </p:cNvPr>
          <p:cNvSpPr txBox="1"/>
          <p:nvPr/>
        </p:nvSpPr>
        <p:spPr>
          <a:xfrm>
            <a:off x="801482" y="1720001"/>
            <a:ext cx="98683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Virtual trials room are need for coming generation its time saving and convenient for both shopkeeper and customer it also make shopping fun and much easier.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Also shopkeepers investing in virtual trial rooms have scope can save much space by not having to construct whole trial room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Implementing an machine learning </a:t>
            </a:r>
            <a:r>
              <a:rPr lang="en-US" sz="2400" dirty="0" err="1">
                <a:solidFill>
                  <a:schemeClr val="bg1"/>
                </a:solidFill>
              </a:rPr>
              <a:t>i.e</a:t>
            </a:r>
            <a:r>
              <a:rPr lang="en-US" sz="2400" dirty="0">
                <a:solidFill>
                  <a:schemeClr val="bg1"/>
                </a:solidFill>
              </a:rPr>
              <a:t> high tech dressing room in business will draw customers’ attention and might positively effect the brand’s image.</a:t>
            </a:r>
            <a:endParaRPr lang="en-IN" sz="2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66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E008AC-A063-4BCD-A93E-3670BC7C72DF}"/>
              </a:ext>
            </a:extLst>
          </p:cNvPr>
          <p:cNvSpPr/>
          <p:nvPr/>
        </p:nvSpPr>
        <p:spPr>
          <a:xfrm rot="5400000">
            <a:off x="2976434" y="-2174328"/>
            <a:ext cx="5951621" cy="11102384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BBE29A-2730-4C90-A8C6-C12C6054F5D4}"/>
              </a:ext>
            </a:extLst>
          </p:cNvPr>
          <p:cNvSpPr txBox="1"/>
          <p:nvPr/>
        </p:nvSpPr>
        <p:spPr>
          <a:xfrm>
            <a:off x="1161806" y="754398"/>
            <a:ext cx="9868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REFERENCE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8DF951-8A12-48E6-A06E-6D61FDC5594E}"/>
              </a:ext>
            </a:extLst>
          </p:cNvPr>
          <p:cNvSpPr txBox="1"/>
          <p:nvPr/>
        </p:nvSpPr>
        <p:spPr>
          <a:xfrm>
            <a:off x="801482" y="1614544"/>
            <a:ext cx="98683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  <a:hlinkClick r:id="rId3"/>
              </a:rPr>
              <a:t>https://www.shopify.com/retail/virtual-fitting-rooms#3</a:t>
            </a:r>
            <a:endParaRPr lang="en-IN" sz="2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  <a:hlinkClick r:id="rId4"/>
              </a:rPr>
              <a:t>https://www.researchgate.net/publication/337458439_Tendency_to_Use_the_Virtual_Fitting_Room_in_Generation_Y_-_Results_of_Qualitative_Study</a:t>
            </a:r>
            <a:endParaRPr lang="en-IN" sz="2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hlinkClick r:id="rId5"/>
              </a:rPr>
              <a:t>https://www.google.com/</a:t>
            </a:r>
            <a:r>
              <a:rPr lang="en-US" sz="2400" dirty="0" err="1">
                <a:solidFill>
                  <a:schemeClr val="bg1"/>
                </a:solidFill>
                <a:hlinkClick r:id="rId5"/>
              </a:rPr>
              <a:t>search?q</a:t>
            </a:r>
            <a:r>
              <a:rPr lang="en-US" sz="2400" dirty="0">
                <a:solidFill>
                  <a:schemeClr val="bg1"/>
                </a:solidFill>
                <a:hlinkClick r:id="rId5"/>
              </a:rPr>
              <a:t>=</a:t>
            </a:r>
            <a:r>
              <a:rPr lang="en-US" sz="2400" dirty="0" err="1">
                <a:solidFill>
                  <a:schemeClr val="bg1"/>
                </a:solidFill>
                <a:hlinkClick r:id="rId5"/>
              </a:rPr>
              <a:t>advantages+of+virtual+trial+rooms&amp;rlz</a:t>
            </a:r>
            <a:r>
              <a:rPr lang="en-US" sz="2400" dirty="0">
                <a:solidFill>
                  <a:schemeClr val="bg1"/>
                </a:solidFill>
                <a:hlinkClick r:id="rId5"/>
              </a:rPr>
              <a:t>=1C1SQJL_enIN886IN886&amp;oq=</a:t>
            </a:r>
            <a:r>
              <a:rPr lang="en-US" sz="2400" dirty="0" err="1">
                <a:solidFill>
                  <a:schemeClr val="bg1"/>
                </a:solidFill>
                <a:hlinkClick r:id="rId5"/>
              </a:rPr>
              <a:t>advantages+of+virtual+trial+rooms&amp;aqs</a:t>
            </a:r>
            <a:r>
              <a:rPr lang="en-US" sz="2400" dirty="0">
                <a:solidFill>
                  <a:schemeClr val="bg1"/>
                </a:solidFill>
                <a:hlinkClick r:id="rId5"/>
              </a:rPr>
              <a:t>=chrome..69i57j0i22i30j0i390l3.12862j0j7&amp;sourceid=</a:t>
            </a:r>
            <a:r>
              <a:rPr lang="en-US" sz="2400" dirty="0" err="1">
                <a:solidFill>
                  <a:schemeClr val="bg1"/>
                </a:solidFill>
                <a:hlinkClick r:id="rId5"/>
              </a:rPr>
              <a:t>chrome&amp;ie</a:t>
            </a:r>
            <a:r>
              <a:rPr lang="en-US" sz="2400" dirty="0">
                <a:solidFill>
                  <a:schemeClr val="bg1"/>
                </a:solidFill>
                <a:hlinkClick r:id="rId5"/>
              </a:rPr>
              <a:t>=UTF-8</a:t>
            </a: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hlinkClick r:id="rId6"/>
              </a:rPr>
              <a:t>https://4experience.co/virtual-fitting-rooms-how-can-they-benefit-your-business/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3983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Woven fibers</Template>
  <TotalTime>161</TotalTime>
  <Words>481</Words>
  <Application>Microsoft Office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Adobe Garamond Pro Bold</vt:lpstr>
      <vt:lpstr>Arial</vt:lpstr>
      <vt:lpstr>Avenir Next LT Pro</vt:lpstr>
      <vt:lpstr>Avenir Next LT Pro Light</vt:lpstr>
      <vt:lpstr>Garamond</vt:lpstr>
      <vt:lpstr>Wingdings</vt:lpstr>
      <vt:lpstr>SavonVTI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trial room</dc:title>
  <dc:creator>rutuja sirsikar</dc:creator>
  <cp:lastModifiedBy>Ritesh Jaiswal</cp:lastModifiedBy>
  <cp:revision>4</cp:revision>
  <dcterms:created xsi:type="dcterms:W3CDTF">2022-04-24T09:34:03Z</dcterms:created>
  <dcterms:modified xsi:type="dcterms:W3CDTF">2022-04-29T06:22:07Z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